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922646"/>
            <a:ext cx="6035040" cy="164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Compensación · Plantilla de presentación</dc:title>
  <dc:creator>Observatorio de Compensación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