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2F2D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217050"/>
            <a:ext cx="6035040" cy="1052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2F2D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2F2D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2F2D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0264"/>
            <a:ext cx="1463040" cy="25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Tenor Sans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Tenor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2F2D2A"/>
                </a:solidFill>
                <a:latin typeface="Tenor Sans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Tenor Sans"/>
              </a:rPr>
              <a:t>This paragraph is </a:t>
            </a:r>
            <a:r>
              <a:rPr sz="2200" b="1" i="0">
                <a:solidFill>
                  <a:srgbClr val="0E0E0E"/>
                </a:solidFill>
                <a:latin typeface="Tenor Sans"/>
              </a:rPr>
              <a:t>a filler</a:t>
            </a:r>
            <a:r>
              <a:rPr sz="2200" b="0" i="0">
                <a:solidFill>
                  <a:srgbClr val="0E0E0E"/>
                </a:solidFill>
                <a:latin typeface="Tenor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2F2D2A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Tenor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2F2D2A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Tenor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2F2D2A"/>
                </a:solidFill>
                <a:latin typeface="Tenor Sans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Tenor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F2D2A"/>
                </a:solidFill>
                <a:latin typeface="Tenor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2F2D2A"/>
                </a:solidFill>
                <a:latin typeface="Tenor Sans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Tenor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2F2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F2D2A"/>
                </a:solidFill>
                <a:latin typeface="Tenor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2F2D2A"/>
                </a:solidFill>
                <a:latin typeface="Tenor Sans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Tenor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2F2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F2D2A"/>
                </a:solidFill>
                <a:latin typeface="Tenor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2F2D2A"/>
                </a:solidFill>
                <a:latin typeface="Tenor Sans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Tenor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2F2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2F2D2A"/>
                </a:solidFill>
                <a:latin typeface="Tenor Sans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2F2D2A"/>
                </a:solidFill>
                <a:latin typeface="Tenor Sans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Tenor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2F2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2F2D2A"/>
                </a:solidFill>
                <a:latin typeface="Tenor Sans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2F2D2A"/>
                </a:solidFill>
                <a:latin typeface="Tenor Sans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Tenor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2F2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2F2D2A"/>
                </a:solidFill>
                <a:latin typeface="Tenor Sans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Tenor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2F2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2F2D2A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Tenor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2F2D2A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Tenor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2F2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2F2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2F2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2F2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2F2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2F2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2F2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2F2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F2D2A"/>
                </a:solidFill>
                <a:latin typeface="Tenor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2F2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2F2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Tenor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2F2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Tenor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2F2D2A"/>
                </a:solidFill>
                <a:latin typeface="Tenor Sans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2F2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Tenor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2F2D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F2D2A"/>
                </a:solidFill>
                <a:latin typeface="Tenor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2F2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2F2D2A"/>
                </a:solidFill>
                <a:latin typeface="Tenor Sans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2F2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Tenor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2F2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2F2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2F2D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Tenor Sans"/>
              </a:rPr>
              <a:t>M1  </a:t>
            </a:r>
            <a:r>
              <a:rPr sz="1600" b="0" i="0">
                <a:solidFill>
                  <a:srgbClr val="0E0E0E"/>
                </a:solidFill>
                <a:latin typeface="Tenor Sans"/>
              </a:rPr>
              <a:t>Start</a:t>
            </a:r>
            <a:r>
              <a:rPr sz="1600" b="0" i="0">
                <a:solidFill>
                  <a:srgbClr val="0E0E0E"/>
                </a:solidFill>
                <a:latin typeface="Tenor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Tenor Sans"/>
              </a:rPr>
              <a:t>M2  </a:t>
            </a:r>
            <a:r>
              <a:rPr sz="1600" b="0" i="0">
                <a:solidFill>
                  <a:srgbClr val="0E0E0E"/>
                </a:solidFill>
                <a:latin typeface="Tenor Sans"/>
              </a:rPr>
              <a:t>Delivery</a:t>
            </a:r>
            <a:r>
              <a:rPr sz="1600" b="0" i="0">
                <a:solidFill>
                  <a:srgbClr val="0E0E0E"/>
                </a:solidFill>
                <a:latin typeface="Tenor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F2D2A"/>
                </a:solidFill>
                <a:latin typeface="Tenor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2F2D2A"/>
                </a:solidFill>
                <a:latin typeface="Tenor Sans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2F2D2A"/>
                </a:solidFill>
                <a:latin typeface="Tenor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Tenor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2F2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F2D2A"/>
                </a:solidFill>
                <a:latin typeface="Tenor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2F2D2A"/>
                </a:solidFill>
                <a:latin typeface="Tenor Sans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2F2D2A"/>
                </a:solidFill>
                <a:latin typeface="Tenor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Tenor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2F2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F2D2A"/>
                </a:solidFill>
                <a:latin typeface="Tenor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2F2D2A"/>
                </a:solidFill>
                <a:latin typeface="Tenor Sans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2F2D2A"/>
                </a:solidFill>
                <a:latin typeface="Tenor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Tenor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2F2D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2F2D2A"/>
                          </a:solidFill>
                          <a:latin typeface="Tenor Sans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2F2D2A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2F2D2A"/>
                          </a:solidFill>
                          <a:latin typeface="Tenor Sans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2F2D2A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2F2D2A"/>
                          </a:solidFill>
                          <a:latin typeface="Tenor Sans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2F2D2A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2F2D2A"/>
                          </a:solidFill>
                          <a:latin typeface="Tenor Sans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2F2D2A"/>
                          </a:solidFill>
                          <a:latin typeface="Tenor Sans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2F2D2A"/>
                          </a:solidFill>
                          <a:latin typeface="Tenor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Tenor Sans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Tenor Sans"/>
              </a:rPr>
              <a:t>1  </a:t>
            </a:r>
            <a:r>
              <a:rPr sz="2400" b="0" i="0">
                <a:solidFill>
                  <a:srgbClr val="F4F4F4"/>
                </a:solidFill>
                <a:latin typeface="Tenor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Tenor Sans"/>
              </a:rPr>
              <a:t>2  </a:t>
            </a:r>
            <a:r>
              <a:rPr sz="2400" b="0" i="0">
                <a:solidFill>
                  <a:srgbClr val="F4F4F4"/>
                </a:solidFill>
                <a:latin typeface="Tenor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Tenor Sans"/>
              </a:rPr>
              <a:t>3  </a:t>
            </a:r>
            <a:r>
              <a:rPr sz="2400" b="0" i="0">
                <a:solidFill>
                  <a:srgbClr val="F4F4F4"/>
                </a:solidFill>
                <a:latin typeface="Tenor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Tenor Sans"/>
              </a:rPr>
              <a:t>4  </a:t>
            </a:r>
            <a:r>
              <a:rPr sz="2400" b="0" i="0">
                <a:solidFill>
                  <a:srgbClr val="F4F4F4"/>
                </a:solidFill>
                <a:latin typeface="Tenor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Tenor Sans"/>
              </a:rPr>
              <a:t>5  </a:t>
            </a:r>
            <a:r>
              <a:rPr sz="2400" b="0" i="0">
                <a:solidFill>
                  <a:srgbClr val="F4F4F4"/>
                </a:solidFill>
                <a:latin typeface="Tenor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Tenor Sans"/>
              </a:rPr>
              <a:t>6  </a:t>
            </a:r>
            <a:r>
              <a:rPr sz="2400" b="0" i="0">
                <a:solidFill>
                  <a:srgbClr val="F4F4F4"/>
                </a:solidFill>
                <a:latin typeface="Tenor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Tenor Sans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Tenor Sans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Tenor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Tenor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2F2D2A"/>
      </a:dk2>
      <a:lt2>
        <a:srgbClr val="EFEAE0"/>
      </a:lt2>
      <a:accent1>
        <a:srgbClr val="2F2D2A"/>
      </a:accent1>
      <a:accent2>
        <a:srgbClr val="2F2D2A"/>
      </a:accent2>
      <a:accent3>
        <a:srgbClr val="2F2D2A"/>
      </a:accent3>
      <a:accent4>
        <a:srgbClr val="2F2D2A"/>
      </a:accent4>
      <a:accent5>
        <a:srgbClr val="2F2D2A"/>
      </a:accent5>
      <a:accent6>
        <a:srgbClr val="2F2D2A"/>
      </a:accent6>
      <a:hlink>
        <a:srgbClr val="2F2D2A"/>
      </a:hlink>
      <a:folHlink>
        <a:srgbClr val="2F2D2A"/>
      </a:folHlink>
    </a:clrScheme>
    <a:fontScheme name="Simplicity - Roboto">
      <a:majorFont>
        <a:latin typeface="Tenor Sans"/>
        <a:ea typeface=""/>
        <a:cs typeface=""/>
      </a:majorFont>
      <a:minorFont>
        <a:latin typeface="Tenor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Community</dc:title>
  <dc:creator>Singular Community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