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7FB6DB"/>
      </a:dk2>
      <a:lt2>
        <a:srgbClr val="F4F4F4"/>
      </a:lt2>
      <a:accent1>
        <a:srgbClr val="006EB7"/>
      </a:accent1>
      <a:accent2>
        <a:srgbClr val="7FB6DB"/>
      </a:accent2>
      <a:accent3>
        <a:srgbClr val="006EB7"/>
      </a:accent3>
      <a:accent4>
        <a:srgbClr val="006EB7"/>
      </a:accent4>
      <a:accent5>
        <a:srgbClr val="006EB7"/>
      </a:accent5>
      <a:accent6>
        <a:srgbClr val="006EB7"/>
      </a:accent6>
      <a:hlink>
        <a:srgbClr val="006EB7"/>
      </a:hlink>
      <a:folHlink>
        <a:srgbClr val="006EB7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SingularARX · Plantilla de presentación</dc:title>
  <dc:creator>SingularARX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