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43924"/>
            <a:ext cx="6035040" cy="99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Poppins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Poppi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369A1"/>
                </a:solidFill>
                <a:latin typeface="Poppins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Poppins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Poppins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Poppi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369A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Poppi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369A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Poppi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Poppi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369A1"/>
                </a:solidFill>
                <a:latin typeface="Poppi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369A1"/>
                </a:solidFill>
                <a:latin typeface="Poppins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Poppi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369A1"/>
                </a:solidFill>
                <a:latin typeface="Poppi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369A1"/>
                </a:solidFill>
                <a:latin typeface="Poppins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Poppi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369A1"/>
                </a:solidFill>
                <a:latin typeface="Poppi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Poppi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369A1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369A1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369A1"/>
                </a:solidFill>
                <a:latin typeface="Poppins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369A1"/>
                </a:solidFill>
                <a:latin typeface="Poppins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Poppi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Poppi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369A1"/>
                </a:solidFill>
                <a:latin typeface="Poppi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369A1"/>
                </a:solidFill>
                <a:latin typeface="Poppi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369A1"/>
                </a:solidFill>
                <a:latin typeface="Poppi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369A1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369A1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369A1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Poppins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1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2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3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4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5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6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Poppins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Poppins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Poppi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Poppi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8BDF8"/>
      </a:dk2>
      <a:lt2>
        <a:srgbClr val="E6EDF3"/>
      </a:lt2>
      <a:accent1>
        <a:srgbClr val="0369A1"/>
      </a:accent1>
      <a:accent2>
        <a:srgbClr val="38BDF8"/>
      </a:accent2>
      <a:accent3>
        <a:srgbClr val="0369A1"/>
      </a:accent3>
      <a:accent4>
        <a:srgbClr val="0369A1"/>
      </a:accent4>
      <a:accent5>
        <a:srgbClr val="0369A1"/>
      </a:accent5>
      <a:accent6>
        <a:srgbClr val="0369A1"/>
      </a:accent6>
      <a:hlink>
        <a:srgbClr val="0369A1"/>
      </a:hlink>
      <a:folHlink>
        <a:srgbClr val="0369A1"/>
      </a:folHlink>
    </a:clrScheme>
    <a:fontScheme name="Simplicity - Roboto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the0racle</dc:title>
  <dc:creator>the0racle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